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0" r:id="rId1"/>
  </p:sldMasterIdLst>
  <p:sldIdLst>
    <p:sldId id="256" r:id="rId2"/>
    <p:sldId id="257" r:id="rId3"/>
    <p:sldId id="258" r:id="rId4"/>
    <p:sldId id="259" r:id="rId5"/>
    <p:sldId id="260" r:id="rId6"/>
    <p:sldId id="261" r:id="rId7"/>
    <p:sldId id="262" r:id="rId8"/>
    <p:sldId id="264" r:id="rId9"/>
    <p:sldId id="263" r:id="rId10"/>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8" d="100"/>
          <a:sy n="118" d="100"/>
        </p:scale>
        <p:origin x="96" y="1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fr-FR" smtClean="0"/>
              <a:t>Modifiez le style du titre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Modifier le style des sous-titres du masque</a:t>
            </a:r>
            <a:endParaRPr lang="en-US" dirty="0"/>
          </a:p>
        </p:txBody>
      </p:sp>
      <p:sp>
        <p:nvSpPr>
          <p:cNvPr id="4" name="Date Placeholder 3"/>
          <p:cNvSpPr>
            <a:spLocks noGrp="1"/>
          </p:cNvSpPr>
          <p:nvPr>
            <p:ph type="dt" sz="half" idx="10"/>
          </p:nvPr>
        </p:nvSpPr>
        <p:spPr/>
        <p:txBody>
          <a:bodyPr/>
          <a:lstStyle/>
          <a:p>
            <a:fld id="{77D14B22-E746-4478-ACE1-58A0E2D0D0E7}" type="datetimeFigureOut">
              <a:rPr lang="fr-FR" smtClean="0"/>
              <a:t>25/03/2021</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1FDC3A11-F870-47CB-9E41-4D5365395260}" type="slidenum">
              <a:rPr lang="fr-FR" smtClean="0"/>
              <a:t>‹N°›</a:t>
            </a:fld>
            <a:endParaRPr lang="fr-FR"/>
          </a:p>
        </p:txBody>
      </p:sp>
    </p:spTree>
    <p:extLst>
      <p:ext uri="{BB962C8B-B14F-4D97-AF65-F5344CB8AC3E}">
        <p14:creationId xmlns:p14="http://schemas.microsoft.com/office/powerpoint/2010/main" val="33126405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fr-FR" smtClean="0"/>
              <a:t>Modifiez le style du titre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Modifier les styles du texte du masque</a:t>
            </a:r>
          </a:p>
        </p:txBody>
      </p:sp>
      <p:sp>
        <p:nvSpPr>
          <p:cNvPr id="4" name="Date Placeholder 3"/>
          <p:cNvSpPr>
            <a:spLocks noGrp="1"/>
          </p:cNvSpPr>
          <p:nvPr>
            <p:ph type="dt" sz="half" idx="10"/>
          </p:nvPr>
        </p:nvSpPr>
        <p:spPr/>
        <p:txBody>
          <a:bodyPr/>
          <a:lstStyle/>
          <a:p>
            <a:fld id="{77D14B22-E746-4478-ACE1-58A0E2D0D0E7}" type="datetimeFigureOut">
              <a:rPr lang="fr-FR" smtClean="0"/>
              <a:t>25/03/2021</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1FDC3A11-F870-47CB-9E41-4D5365395260}" type="slidenum">
              <a:rPr lang="fr-FR" smtClean="0"/>
              <a:t>‹N°›</a:t>
            </a:fld>
            <a:endParaRPr lang="fr-FR"/>
          </a:p>
        </p:txBody>
      </p:sp>
    </p:spTree>
    <p:extLst>
      <p:ext uri="{BB962C8B-B14F-4D97-AF65-F5344CB8AC3E}">
        <p14:creationId xmlns:p14="http://schemas.microsoft.com/office/powerpoint/2010/main" val="38273108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fr-FR" smtClean="0"/>
              <a:t>Modifiez le style du titre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smtClean="0"/>
              <a:t>Modifier les styles du texte du masque</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Modifier les styles du texte du masque</a:t>
            </a:r>
          </a:p>
        </p:txBody>
      </p:sp>
      <p:sp>
        <p:nvSpPr>
          <p:cNvPr id="4" name="Date Placeholder 3"/>
          <p:cNvSpPr>
            <a:spLocks noGrp="1"/>
          </p:cNvSpPr>
          <p:nvPr>
            <p:ph type="dt" sz="half" idx="10"/>
          </p:nvPr>
        </p:nvSpPr>
        <p:spPr/>
        <p:txBody>
          <a:bodyPr/>
          <a:lstStyle/>
          <a:p>
            <a:fld id="{77D14B22-E746-4478-ACE1-58A0E2D0D0E7}" type="datetimeFigureOut">
              <a:rPr lang="fr-FR" smtClean="0"/>
              <a:t>25/03/2021</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1FDC3A11-F870-47CB-9E41-4D5365395260}" type="slidenum">
              <a:rPr lang="fr-FR" smtClean="0"/>
              <a:t>‹N°›</a:t>
            </a:fld>
            <a:endParaRPr lang="fr-FR"/>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33292328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fr-FR" smtClean="0"/>
              <a:t>Modifiez le style du titre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Modifier les styles du texte du masque</a:t>
            </a:r>
          </a:p>
        </p:txBody>
      </p:sp>
      <p:sp>
        <p:nvSpPr>
          <p:cNvPr id="4" name="Date Placeholder 3"/>
          <p:cNvSpPr>
            <a:spLocks noGrp="1"/>
          </p:cNvSpPr>
          <p:nvPr>
            <p:ph type="dt" sz="half" idx="10"/>
          </p:nvPr>
        </p:nvSpPr>
        <p:spPr/>
        <p:txBody>
          <a:bodyPr/>
          <a:lstStyle/>
          <a:p>
            <a:fld id="{77D14B22-E746-4478-ACE1-58A0E2D0D0E7}" type="datetimeFigureOut">
              <a:rPr lang="fr-FR" smtClean="0"/>
              <a:t>25/03/2021</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1FDC3A11-F870-47CB-9E41-4D5365395260}" type="slidenum">
              <a:rPr lang="fr-FR" smtClean="0"/>
              <a:t>‹N°›</a:t>
            </a:fld>
            <a:endParaRPr lang="fr-FR"/>
          </a:p>
        </p:txBody>
      </p:sp>
    </p:spTree>
    <p:extLst>
      <p:ext uri="{BB962C8B-B14F-4D97-AF65-F5344CB8AC3E}">
        <p14:creationId xmlns:p14="http://schemas.microsoft.com/office/powerpoint/2010/main" val="36354919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cita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fr-FR" smtClean="0"/>
              <a:t>Modifiez le style du titre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smtClean="0"/>
              <a:t>Modifier les styles du texte du masque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Modifier les styles du texte du masque</a:t>
            </a:r>
          </a:p>
        </p:txBody>
      </p:sp>
      <p:sp>
        <p:nvSpPr>
          <p:cNvPr id="4" name="Date Placeholder 3"/>
          <p:cNvSpPr>
            <a:spLocks noGrp="1"/>
          </p:cNvSpPr>
          <p:nvPr>
            <p:ph type="dt" sz="half" idx="10"/>
          </p:nvPr>
        </p:nvSpPr>
        <p:spPr/>
        <p:txBody>
          <a:bodyPr/>
          <a:lstStyle/>
          <a:p>
            <a:fld id="{77D14B22-E746-4478-ACE1-58A0E2D0D0E7}" type="datetimeFigureOut">
              <a:rPr lang="fr-FR" smtClean="0"/>
              <a:t>25/03/2021</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1FDC3A11-F870-47CB-9E41-4D5365395260}" type="slidenum">
              <a:rPr lang="fr-FR" smtClean="0"/>
              <a:t>‹N°›</a:t>
            </a:fld>
            <a:endParaRPr lang="fr-FR"/>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40979049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rai ou faux">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fr-FR" smtClean="0"/>
              <a:t>Modifiez le style du titre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smtClean="0"/>
              <a:t>Modifier les styles du texte du masque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Modifier les styles du texte du masque</a:t>
            </a:r>
          </a:p>
        </p:txBody>
      </p:sp>
      <p:sp>
        <p:nvSpPr>
          <p:cNvPr id="4" name="Date Placeholder 3"/>
          <p:cNvSpPr>
            <a:spLocks noGrp="1"/>
          </p:cNvSpPr>
          <p:nvPr>
            <p:ph type="dt" sz="half" idx="10"/>
          </p:nvPr>
        </p:nvSpPr>
        <p:spPr/>
        <p:txBody>
          <a:bodyPr/>
          <a:lstStyle/>
          <a:p>
            <a:fld id="{77D14B22-E746-4478-ACE1-58A0E2D0D0E7}" type="datetimeFigureOut">
              <a:rPr lang="fr-FR" smtClean="0"/>
              <a:t>25/03/2021</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1FDC3A11-F870-47CB-9E41-4D5365395260}" type="slidenum">
              <a:rPr lang="fr-FR" smtClean="0"/>
              <a:t>‹N°›</a:t>
            </a:fld>
            <a:endParaRPr lang="fr-FR"/>
          </a:p>
        </p:txBody>
      </p:sp>
    </p:spTree>
    <p:extLst>
      <p:ext uri="{BB962C8B-B14F-4D97-AF65-F5344CB8AC3E}">
        <p14:creationId xmlns:p14="http://schemas.microsoft.com/office/powerpoint/2010/main" val="23862207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77D14B22-E746-4478-ACE1-58A0E2D0D0E7}" type="datetimeFigureOut">
              <a:rPr lang="fr-FR" smtClean="0"/>
              <a:t>25/03/2021</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1FDC3A11-F870-47CB-9E41-4D5365395260}" type="slidenum">
              <a:rPr lang="fr-FR" smtClean="0"/>
              <a:t>‹N°›</a:t>
            </a:fld>
            <a:endParaRPr lang="fr-FR"/>
          </a:p>
        </p:txBody>
      </p:sp>
    </p:spTree>
    <p:extLst>
      <p:ext uri="{BB962C8B-B14F-4D97-AF65-F5344CB8AC3E}">
        <p14:creationId xmlns:p14="http://schemas.microsoft.com/office/powerpoint/2010/main" val="63188745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fr-FR" smtClean="0"/>
              <a:t>Modifiez le style du titre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77D14B22-E746-4478-ACE1-58A0E2D0D0E7}" type="datetimeFigureOut">
              <a:rPr lang="fr-FR" smtClean="0"/>
              <a:t>25/03/2021</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1FDC3A11-F870-47CB-9E41-4D5365395260}" type="slidenum">
              <a:rPr lang="fr-FR" smtClean="0"/>
              <a:t>‹N°›</a:t>
            </a:fld>
            <a:endParaRPr lang="fr-FR"/>
          </a:p>
        </p:txBody>
      </p:sp>
    </p:spTree>
    <p:extLst>
      <p:ext uri="{BB962C8B-B14F-4D97-AF65-F5344CB8AC3E}">
        <p14:creationId xmlns:p14="http://schemas.microsoft.com/office/powerpoint/2010/main" val="1527118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fr-FR" smtClean="0"/>
              <a:t>Modifiez le style du titre</a:t>
            </a:r>
            <a:endParaRPr lang="en-US" dirty="0"/>
          </a:p>
        </p:txBody>
      </p:sp>
      <p:sp>
        <p:nvSpPr>
          <p:cNvPr id="3" name="Content Placeholder 2"/>
          <p:cNvSpPr>
            <a:spLocks noGrp="1"/>
          </p:cNvSpPr>
          <p:nvPr>
            <p:ph idx="1"/>
          </p:nvPr>
        </p:nvSpPr>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77D14B22-E746-4478-ACE1-58A0E2D0D0E7}" type="datetimeFigureOut">
              <a:rPr lang="fr-FR" smtClean="0"/>
              <a:t>25/03/2021</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1FDC3A11-F870-47CB-9E41-4D5365395260}" type="slidenum">
              <a:rPr lang="fr-FR" smtClean="0"/>
              <a:t>‹N°›</a:t>
            </a:fld>
            <a:endParaRPr lang="fr-FR"/>
          </a:p>
        </p:txBody>
      </p:sp>
    </p:spTree>
    <p:extLst>
      <p:ext uri="{BB962C8B-B14F-4D97-AF65-F5344CB8AC3E}">
        <p14:creationId xmlns:p14="http://schemas.microsoft.com/office/powerpoint/2010/main" val="27874726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fr-FR" smtClean="0"/>
              <a:t>Modifiez le style du titre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Modifier les styles du texte du masque</a:t>
            </a:r>
          </a:p>
        </p:txBody>
      </p:sp>
      <p:sp>
        <p:nvSpPr>
          <p:cNvPr id="4" name="Date Placeholder 3"/>
          <p:cNvSpPr>
            <a:spLocks noGrp="1"/>
          </p:cNvSpPr>
          <p:nvPr>
            <p:ph type="dt" sz="half" idx="10"/>
          </p:nvPr>
        </p:nvSpPr>
        <p:spPr/>
        <p:txBody>
          <a:bodyPr/>
          <a:lstStyle/>
          <a:p>
            <a:fld id="{77D14B22-E746-4478-ACE1-58A0E2D0D0E7}" type="datetimeFigureOut">
              <a:rPr lang="fr-FR" smtClean="0"/>
              <a:t>25/03/2021</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1FDC3A11-F870-47CB-9E41-4D5365395260}" type="slidenum">
              <a:rPr lang="fr-FR" smtClean="0"/>
              <a:t>‹N°›</a:t>
            </a:fld>
            <a:endParaRPr lang="fr-FR"/>
          </a:p>
        </p:txBody>
      </p:sp>
    </p:spTree>
    <p:extLst>
      <p:ext uri="{BB962C8B-B14F-4D97-AF65-F5344CB8AC3E}">
        <p14:creationId xmlns:p14="http://schemas.microsoft.com/office/powerpoint/2010/main" val="8033602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Date Placeholder 4"/>
          <p:cNvSpPr>
            <a:spLocks noGrp="1"/>
          </p:cNvSpPr>
          <p:nvPr>
            <p:ph type="dt" sz="half" idx="10"/>
          </p:nvPr>
        </p:nvSpPr>
        <p:spPr/>
        <p:txBody>
          <a:bodyPr/>
          <a:lstStyle/>
          <a:p>
            <a:fld id="{77D14B22-E746-4478-ACE1-58A0E2D0D0E7}" type="datetimeFigureOut">
              <a:rPr lang="fr-FR" smtClean="0"/>
              <a:t>25/03/2021</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1FDC3A11-F870-47CB-9E41-4D5365395260}" type="slidenum">
              <a:rPr lang="fr-FR" smtClean="0"/>
              <a:t>‹N°›</a:t>
            </a:fld>
            <a:endParaRPr lang="fr-FR"/>
          </a:p>
        </p:txBody>
      </p:sp>
    </p:spTree>
    <p:extLst>
      <p:ext uri="{BB962C8B-B14F-4D97-AF65-F5344CB8AC3E}">
        <p14:creationId xmlns:p14="http://schemas.microsoft.com/office/powerpoint/2010/main" val="8554013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FR" smtClean="0"/>
              <a:t>Modifiez le style du titre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Modifier les styles du texte du masque</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Modifier les styles du texte du masque</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Date Placeholder 6"/>
          <p:cNvSpPr>
            <a:spLocks noGrp="1"/>
          </p:cNvSpPr>
          <p:nvPr>
            <p:ph type="dt" sz="half" idx="10"/>
          </p:nvPr>
        </p:nvSpPr>
        <p:spPr/>
        <p:txBody>
          <a:bodyPr/>
          <a:lstStyle/>
          <a:p>
            <a:fld id="{77D14B22-E746-4478-ACE1-58A0E2D0D0E7}" type="datetimeFigureOut">
              <a:rPr lang="fr-FR" smtClean="0"/>
              <a:t>25/03/2021</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1FDC3A11-F870-47CB-9E41-4D5365395260}" type="slidenum">
              <a:rPr lang="fr-FR" smtClean="0"/>
              <a:t>‹N°›</a:t>
            </a:fld>
            <a:endParaRPr lang="fr-FR"/>
          </a:p>
        </p:txBody>
      </p:sp>
    </p:spTree>
    <p:extLst>
      <p:ext uri="{BB962C8B-B14F-4D97-AF65-F5344CB8AC3E}">
        <p14:creationId xmlns:p14="http://schemas.microsoft.com/office/powerpoint/2010/main" val="9013991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fr-FR" smtClean="0"/>
              <a:t>Modifiez le style du titre</a:t>
            </a:r>
            <a:endParaRPr lang="en-US" dirty="0"/>
          </a:p>
        </p:txBody>
      </p:sp>
      <p:sp>
        <p:nvSpPr>
          <p:cNvPr id="3" name="Date Placeholder 2"/>
          <p:cNvSpPr>
            <a:spLocks noGrp="1"/>
          </p:cNvSpPr>
          <p:nvPr>
            <p:ph type="dt" sz="half" idx="10"/>
          </p:nvPr>
        </p:nvSpPr>
        <p:spPr/>
        <p:txBody>
          <a:bodyPr/>
          <a:lstStyle/>
          <a:p>
            <a:fld id="{77D14B22-E746-4478-ACE1-58A0E2D0D0E7}" type="datetimeFigureOut">
              <a:rPr lang="fr-FR" smtClean="0"/>
              <a:t>25/03/2021</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1FDC3A11-F870-47CB-9E41-4D5365395260}" type="slidenum">
              <a:rPr lang="fr-FR" smtClean="0"/>
              <a:t>‹N°›</a:t>
            </a:fld>
            <a:endParaRPr lang="fr-FR"/>
          </a:p>
        </p:txBody>
      </p:sp>
    </p:spTree>
    <p:extLst>
      <p:ext uri="{BB962C8B-B14F-4D97-AF65-F5344CB8AC3E}">
        <p14:creationId xmlns:p14="http://schemas.microsoft.com/office/powerpoint/2010/main" val="36013310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7D14B22-E746-4478-ACE1-58A0E2D0D0E7}" type="datetimeFigureOut">
              <a:rPr lang="fr-FR" smtClean="0"/>
              <a:t>25/03/2021</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1FDC3A11-F870-47CB-9E41-4D5365395260}" type="slidenum">
              <a:rPr lang="fr-FR" smtClean="0"/>
              <a:t>‹N°›</a:t>
            </a:fld>
            <a:endParaRPr lang="fr-FR"/>
          </a:p>
        </p:txBody>
      </p:sp>
    </p:spTree>
    <p:extLst>
      <p:ext uri="{BB962C8B-B14F-4D97-AF65-F5344CB8AC3E}">
        <p14:creationId xmlns:p14="http://schemas.microsoft.com/office/powerpoint/2010/main" val="28413467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fr-FR" smtClean="0"/>
              <a:t>Modifiez le style du titre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fr-FR" smtClean="0"/>
              <a:t>Modifier les styles du texte du masque</a:t>
            </a:r>
          </a:p>
        </p:txBody>
      </p:sp>
      <p:sp>
        <p:nvSpPr>
          <p:cNvPr id="5" name="Date Placeholder 4"/>
          <p:cNvSpPr>
            <a:spLocks noGrp="1"/>
          </p:cNvSpPr>
          <p:nvPr>
            <p:ph type="dt" sz="half" idx="10"/>
          </p:nvPr>
        </p:nvSpPr>
        <p:spPr/>
        <p:txBody>
          <a:bodyPr/>
          <a:lstStyle/>
          <a:p>
            <a:fld id="{77D14B22-E746-4478-ACE1-58A0E2D0D0E7}" type="datetimeFigureOut">
              <a:rPr lang="fr-FR" smtClean="0"/>
              <a:t>25/03/2021</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1FDC3A11-F870-47CB-9E41-4D5365395260}" type="slidenum">
              <a:rPr lang="fr-FR" smtClean="0"/>
              <a:t>‹N°›</a:t>
            </a:fld>
            <a:endParaRPr lang="fr-FR"/>
          </a:p>
        </p:txBody>
      </p:sp>
    </p:spTree>
    <p:extLst>
      <p:ext uri="{BB962C8B-B14F-4D97-AF65-F5344CB8AC3E}">
        <p14:creationId xmlns:p14="http://schemas.microsoft.com/office/powerpoint/2010/main" val="39634282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fr-FR" smtClean="0"/>
              <a:t>Modifiez le style du titre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smtClean="0"/>
              <a:t>Cliquez sur l'icône pour ajouter une image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Modifier les styles du texte du masque</a:t>
            </a:r>
          </a:p>
        </p:txBody>
      </p:sp>
      <p:sp>
        <p:nvSpPr>
          <p:cNvPr id="5" name="Date Placeholder 4"/>
          <p:cNvSpPr>
            <a:spLocks noGrp="1"/>
          </p:cNvSpPr>
          <p:nvPr>
            <p:ph type="dt" sz="half" idx="10"/>
          </p:nvPr>
        </p:nvSpPr>
        <p:spPr/>
        <p:txBody>
          <a:bodyPr/>
          <a:lstStyle/>
          <a:p>
            <a:fld id="{77D14B22-E746-4478-ACE1-58A0E2D0D0E7}" type="datetimeFigureOut">
              <a:rPr lang="fr-FR" smtClean="0"/>
              <a:t>25/03/2021</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1FDC3A11-F870-47CB-9E41-4D5365395260}" type="slidenum">
              <a:rPr lang="fr-FR" smtClean="0"/>
              <a:t>‹N°›</a:t>
            </a:fld>
            <a:endParaRPr lang="fr-FR"/>
          </a:p>
        </p:txBody>
      </p:sp>
    </p:spTree>
    <p:extLst>
      <p:ext uri="{BB962C8B-B14F-4D97-AF65-F5344CB8AC3E}">
        <p14:creationId xmlns:p14="http://schemas.microsoft.com/office/powerpoint/2010/main" val="13092492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fr-FR" smtClean="0"/>
              <a:t>Modifiez le style du titre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77D14B22-E746-4478-ACE1-58A0E2D0D0E7}" type="datetimeFigureOut">
              <a:rPr lang="fr-FR" smtClean="0"/>
              <a:t>25/03/2021</a:t>
            </a:fld>
            <a:endParaRPr lang="fr-FR"/>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1FDC3A11-F870-47CB-9E41-4D5365395260}" type="slidenum">
              <a:rPr lang="fr-FR" smtClean="0"/>
              <a:t>‹N°›</a:t>
            </a:fld>
            <a:endParaRPr lang="fr-FR"/>
          </a:p>
        </p:txBody>
      </p:sp>
    </p:spTree>
    <p:extLst>
      <p:ext uri="{BB962C8B-B14F-4D97-AF65-F5344CB8AC3E}">
        <p14:creationId xmlns:p14="http://schemas.microsoft.com/office/powerpoint/2010/main" val="1132993058"/>
      </p:ext>
    </p:extLst>
  </p:cSld>
  <p:clrMap bg1="lt1" tx1="dk1" bg2="lt2" tx2="dk2" accent1="accent1" accent2="accent2" accent3="accent3" accent4="accent4" accent5="accent5" accent6="accent6" hlink="hlink" folHlink="folHlink"/>
  <p:sldLayoutIdLst>
    <p:sldLayoutId id="2147483791" r:id="rId1"/>
    <p:sldLayoutId id="2147483792" r:id="rId2"/>
    <p:sldLayoutId id="2147483793" r:id="rId3"/>
    <p:sldLayoutId id="2147483794" r:id="rId4"/>
    <p:sldLayoutId id="2147483795" r:id="rId5"/>
    <p:sldLayoutId id="2147483796" r:id="rId6"/>
    <p:sldLayoutId id="2147483797" r:id="rId7"/>
    <p:sldLayoutId id="2147483798" r:id="rId8"/>
    <p:sldLayoutId id="2147483799" r:id="rId9"/>
    <p:sldLayoutId id="2147483800" r:id="rId10"/>
    <p:sldLayoutId id="2147483801" r:id="rId11"/>
    <p:sldLayoutId id="2147483802" r:id="rId12"/>
    <p:sldLayoutId id="2147483803" r:id="rId13"/>
    <p:sldLayoutId id="2147483804" r:id="rId14"/>
    <p:sldLayoutId id="2147483805" r:id="rId15"/>
    <p:sldLayoutId id="214748380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2.xml"/><Relationship Id="rId5" Type="http://schemas.openxmlformats.org/officeDocument/2006/relationships/image" Target="../media/image7.emf"/><Relationship Id="rId4" Type="http://schemas.openxmlformats.org/officeDocument/2006/relationships/image" Target="../media/image6.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r>
              <a:rPr lang="fr-FR" dirty="0" smtClean="0"/>
              <a:t>3</a:t>
            </a:r>
            <a:r>
              <a:rPr lang="fr-FR" baseline="30000" dirty="0" smtClean="0"/>
              <a:t>ème</a:t>
            </a:r>
            <a:r>
              <a:rPr lang="fr-FR" dirty="0" smtClean="0"/>
              <a:t> « Prépa-Métiers »</a:t>
            </a:r>
            <a:endParaRPr lang="fr-FR" dirty="0"/>
          </a:p>
        </p:txBody>
      </p:sp>
      <p:sp>
        <p:nvSpPr>
          <p:cNvPr id="3" name="Sous-titre 2"/>
          <p:cNvSpPr>
            <a:spLocks noGrp="1"/>
          </p:cNvSpPr>
          <p:nvPr>
            <p:ph type="subTitle" idx="1"/>
          </p:nvPr>
        </p:nvSpPr>
        <p:spPr>
          <a:xfrm>
            <a:off x="1524000" y="881150"/>
            <a:ext cx="7678189" cy="3607724"/>
          </a:xfrm>
        </p:spPr>
        <p:txBody>
          <a:bodyPr>
            <a:noAutofit/>
          </a:bodyPr>
          <a:lstStyle/>
          <a:p>
            <a:r>
              <a:rPr lang="fr-FR" sz="1000" b="1" dirty="0" smtClean="0"/>
              <a:t>Lycée Ernest </a:t>
            </a:r>
            <a:r>
              <a:rPr lang="fr-FR" sz="1000" b="1" dirty="0" err="1" smtClean="0"/>
              <a:t>Ferroul</a:t>
            </a:r>
            <a:endParaRPr lang="fr-FR" sz="1000" b="1" dirty="0" smtClean="0"/>
          </a:p>
          <a:p>
            <a:r>
              <a:rPr lang="fr-FR" sz="1000" b="1" dirty="0" smtClean="0"/>
              <a:t>5 avenue Georges </a:t>
            </a:r>
            <a:r>
              <a:rPr lang="fr-FR" sz="1000" b="1" dirty="0" err="1" smtClean="0"/>
              <a:t>Frêche</a:t>
            </a:r>
            <a:endParaRPr lang="fr-FR" sz="1000" b="1" dirty="0" smtClean="0"/>
          </a:p>
          <a:p>
            <a:r>
              <a:rPr lang="fr-FR" sz="1000" b="1" dirty="0" smtClean="0"/>
              <a:t>11 </a:t>
            </a:r>
            <a:r>
              <a:rPr lang="fr-FR" sz="1000" b="1" dirty="0"/>
              <a:t>200 Lézignan-Corbières </a:t>
            </a:r>
          </a:p>
          <a:p>
            <a:r>
              <a:rPr lang="fr-FR" sz="1000" b="1" dirty="0"/>
              <a:t>Numéro de </a:t>
            </a:r>
            <a:r>
              <a:rPr lang="fr-FR" sz="1000" b="1" dirty="0" smtClean="0"/>
              <a:t>téléphone: 04 </a:t>
            </a:r>
            <a:r>
              <a:rPr lang="fr-FR" sz="1000" b="1" dirty="0"/>
              <a:t>68 70 01 74</a:t>
            </a:r>
          </a:p>
          <a:p>
            <a:endParaRPr lang="fr-FR" sz="1000" b="1" dirty="0" smtClean="0"/>
          </a:p>
          <a:p>
            <a:endParaRPr lang="fr-FR" sz="1000" b="1" dirty="0" smtClean="0"/>
          </a:p>
          <a:p>
            <a:endParaRPr lang="fr-FR" sz="1000" b="1" dirty="0"/>
          </a:p>
        </p:txBody>
      </p:sp>
      <p:pic>
        <p:nvPicPr>
          <p:cNvPr id="7" name="Imag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6434" y="4580314"/>
            <a:ext cx="10058400" cy="1634632"/>
          </a:xfrm>
          <a:prstGeom prst="rect">
            <a:avLst/>
          </a:prstGeom>
        </p:spPr>
      </p:pic>
      <p:pic>
        <p:nvPicPr>
          <p:cNvPr id="8" name="Imag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66337" y="316002"/>
            <a:ext cx="2095238" cy="1428571"/>
          </a:xfrm>
          <a:prstGeom prst="rect">
            <a:avLst/>
          </a:prstGeom>
        </p:spPr>
      </p:pic>
    </p:spTree>
    <p:extLst>
      <p:ext uri="{BB962C8B-B14F-4D97-AF65-F5344CB8AC3E}">
        <p14:creationId xmlns:p14="http://schemas.microsoft.com/office/powerpoint/2010/main" val="10556123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Présentation générale</a:t>
            </a:r>
            <a:endParaRPr lang="fr-FR" dirty="0"/>
          </a:p>
        </p:txBody>
      </p:sp>
      <p:sp>
        <p:nvSpPr>
          <p:cNvPr id="3" name="Espace réservé du contenu 2"/>
          <p:cNvSpPr>
            <a:spLocks noGrp="1"/>
          </p:cNvSpPr>
          <p:nvPr>
            <p:ph idx="1"/>
          </p:nvPr>
        </p:nvSpPr>
        <p:spPr/>
        <p:txBody>
          <a:bodyPr>
            <a:normAutofit/>
          </a:bodyPr>
          <a:lstStyle/>
          <a:p>
            <a:pPr marL="0" indent="0">
              <a:buNone/>
            </a:pPr>
            <a:r>
              <a:rPr lang="fr-FR" sz="1600" dirty="0"/>
              <a:t>La  classe  de  troisième  «prépa-métiers»  cherche  à  créer,  pour  les  collégiens,  une  dynamique  nouvelle  leur permettant de réussir leur dernière année de 1er cycle  en  s’appuyant  sur  des  méthodes  pédagogiques  différentes, tout en mûrissant un projet de formation pour  la  </a:t>
            </a:r>
            <a:r>
              <a:rPr lang="fr-FR" sz="1600" dirty="0" smtClean="0"/>
              <a:t>découverte de  </a:t>
            </a:r>
            <a:r>
              <a:rPr lang="fr-FR" sz="1600" dirty="0"/>
              <a:t>métiers </a:t>
            </a:r>
            <a:r>
              <a:rPr lang="fr-FR" sz="1600" dirty="0" smtClean="0"/>
              <a:t>relevant  </a:t>
            </a:r>
            <a:r>
              <a:rPr lang="fr-FR" sz="1600" dirty="0"/>
              <a:t>de  différents  champs professionnels.  Elle  donne  la  possibilité  aux  élèves  de  finaliser  le  choix de leur parcours de </a:t>
            </a:r>
            <a:r>
              <a:rPr lang="fr-FR" sz="1600" dirty="0" smtClean="0"/>
              <a:t>formation</a:t>
            </a:r>
            <a:r>
              <a:rPr lang="fr-FR" sz="1600" dirty="0"/>
              <a:t>, sans pour </a:t>
            </a:r>
            <a:r>
              <a:rPr lang="fr-FR" sz="1600" dirty="0" smtClean="0"/>
              <a:t>autant  effectuer </a:t>
            </a:r>
            <a:r>
              <a:rPr lang="fr-FR" sz="1600" dirty="0"/>
              <a:t>un </a:t>
            </a:r>
            <a:r>
              <a:rPr lang="fr-FR" sz="1600" dirty="0" smtClean="0"/>
              <a:t>choix définitif  d’avenir  professionnel.</a:t>
            </a:r>
          </a:p>
          <a:p>
            <a:pPr marL="0" indent="0">
              <a:buNone/>
            </a:pPr>
            <a:endParaRPr lang="fr-FR" sz="1600" dirty="0"/>
          </a:p>
        </p:txBody>
      </p:sp>
      <p:pic>
        <p:nvPicPr>
          <p:cNvPr id="4" name="Image 3"/>
          <p:cNvPicPr>
            <a:picLocks noChangeAspect="1"/>
          </p:cNvPicPr>
          <p:nvPr/>
        </p:nvPicPr>
        <p:blipFill>
          <a:blip r:embed="rId2"/>
          <a:stretch>
            <a:fillRect/>
          </a:stretch>
        </p:blipFill>
        <p:spPr>
          <a:xfrm>
            <a:off x="962370" y="3882044"/>
            <a:ext cx="4224771" cy="2469659"/>
          </a:xfrm>
          <a:prstGeom prst="rect">
            <a:avLst/>
          </a:prstGeom>
        </p:spPr>
      </p:pic>
    </p:spTree>
    <p:extLst>
      <p:ext uri="{BB962C8B-B14F-4D97-AF65-F5344CB8AC3E}">
        <p14:creationId xmlns:p14="http://schemas.microsoft.com/office/powerpoint/2010/main" val="12044201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Poursuites d’études</a:t>
            </a:r>
            <a:endParaRPr lang="fr-FR" dirty="0"/>
          </a:p>
        </p:txBody>
      </p:sp>
      <p:sp>
        <p:nvSpPr>
          <p:cNvPr id="3" name="Espace réservé du contenu 2"/>
          <p:cNvSpPr>
            <a:spLocks noGrp="1"/>
          </p:cNvSpPr>
          <p:nvPr>
            <p:ph idx="1"/>
          </p:nvPr>
        </p:nvSpPr>
        <p:spPr/>
        <p:txBody>
          <a:bodyPr/>
          <a:lstStyle/>
          <a:p>
            <a:r>
              <a:rPr lang="fr-FR" dirty="0"/>
              <a:t>Les élèves s’orienteront vers la seconde </a:t>
            </a:r>
            <a:r>
              <a:rPr lang="fr-FR" dirty="0" smtClean="0"/>
              <a:t>professionnelle</a:t>
            </a:r>
            <a:r>
              <a:rPr lang="fr-FR" dirty="0"/>
              <a:t> </a:t>
            </a:r>
            <a:r>
              <a:rPr lang="fr-FR" dirty="0" smtClean="0"/>
              <a:t>ou un CAP. </a:t>
            </a:r>
          </a:p>
          <a:p>
            <a:r>
              <a:rPr lang="fr-FR" dirty="0" smtClean="0"/>
              <a:t>Les </a:t>
            </a:r>
            <a:r>
              <a:rPr lang="fr-FR" dirty="0"/>
              <a:t>élèves intègreront un centre de formation </a:t>
            </a:r>
            <a:r>
              <a:rPr lang="fr-FR" dirty="0" smtClean="0"/>
              <a:t>professionnel </a:t>
            </a:r>
            <a:r>
              <a:rPr lang="fr-FR" dirty="0"/>
              <a:t>des apprentis. </a:t>
            </a:r>
          </a:p>
        </p:txBody>
      </p:sp>
    </p:spTree>
    <p:extLst>
      <p:ext uri="{BB962C8B-B14F-4D97-AF65-F5344CB8AC3E}">
        <p14:creationId xmlns:p14="http://schemas.microsoft.com/office/powerpoint/2010/main" val="35683313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Les objectifs</a:t>
            </a:r>
            <a:endParaRPr lang="fr-FR" dirty="0"/>
          </a:p>
        </p:txBody>
      </p:sp>
      <p:sp>
        <p:nvSpPr>
          <p:cNvPr id="3" name="Espace réservé du contenu 2"/>
          <p:cNvSpPr>
            <a:spLocks noGrp="1"/>
          </p:cNvSpPr>
          <p:nvPr>
            <p:ph idx="1"/>
          </p:nvPr>
        </p:nvSpPr>
        <p:spPr/>
        <p:txBody>
          <a:bodyPr/>
          <a:lstStyle/>
          <a:p>
            <a:pPr marL="0" indent="0">
              <a:buNone/>
            </a:pPr>
            <a:r>
              <a:rPr lang="fr-FR" dirty="0"/>
              <a:t>Les principaux objectifs visés pour cette classe sont, d'une part, la maîtrise du socle commun de </a:t>
            </a:r>
            <a:r>
              <a:rPr lang="fr-FR" dirty="0" smtClean="0"/>
              <a:t>connaissances</a:t>
            </a:r>
            <a:r>
              <a:rPr lang="fr-FR" dirty="0"/>
              <a:t>, de compétences et de culture de la classe de 3ème et, d'autre part, la construction du projet </a:t>
            </a:r>
            <a:r>
              <a:rPr lang="fr-FR" dirty="0" smtClean="0"/>
              <a:t>d'orientation </a:t>
            </a:r>
            <a:r>
              <a:rPr lang="fr-FR" dirty="0"/>
              <a:t>de chaque élève</a:t>
            </a:r>
            <a:r>
              <a:rPr lang="fr-FR" dirty="0" smtClean="0"/>
              <a:t>.</a:t>
            </a:r>
          </a:p>
          <a:p>
            <a:pPr marL="0" indent="0">
              <a:buNone/>
            </a:pPr>
            <a:r>
              <a:rPr lang="fr-FR" dirty="0" smtClean="0"/>
              <a:t>Il </a:t>
            </a:r>
            <a:r>
              <a:rPr lang="fr-FR" dirty="0"/>
              <a:t>s'agit notamment </a:t>
            </a:r>
            <a:r>
              <a:rPr lang="fr-FR" dirty="0" smtClean="0"/>
              <a:t>:</a:t>
            </a:r>
          </a:p>
          <a:p>
            <a:r>
              <a:rPr lang="fr-FR" dirty="0" smtClean="0"/>
              <a:t>d'apporter </a:t>
            </a:r>
            <a:r>
              <a:rPr lang="fr-FR" dirty="0"/>
              <a:t>aux élèves une connaissance du monde professionnel par une approche des métiers et de l'environnement économique et social </a:t>
            </a:r>
            <a:r>
              <a:rPr lang="fr-FR" dirty="0" smtClean="0"/>
              <a:t>;</a:t>
            </a:r>
          </a:p>
          <a:p>
            <a:r>
              <a:rPr lang="fr-FR" dirty="0" smtClean="0"/>
              <a:t>de </a:t>
            </a:r>
            <a:r>
              <a:rPr lang="fr-FR" dirty="0"/>
              <a:t>les aider à retrouver une motivation scolaire à travers la construction d'un projet personnel </a:t>
            </a:r>
            <a:r>
              <a:rPr lang="fr-FR" dirty="0" smtClean="0"/>
              <a:t>prenant </a:t>
            </a:r>
            <a:r>
              <a:rPr lang="fr-FR" dirty="0"/>
              <a:t>appui sur l'exploration et la découverte des voies et parcours de formation </a:t>
            </a:r>
            <a:r>
              <a:rPr lang="fr-FR" dirty="0" smtClean="0"/>
              <a:t>;</a:t>
            </a:r>
          </a:p>
          <a:p>
            <a:r>
              <a:rPr lang="fr-FR" dirty="0" smtClean="0"/>
              <a:t>de </a:t>
            </a:r>
            <a:r>
              <a:rPr lang="fr-FR" dirty="0"/>
              <a:t>participer à l'éducation à l'orientation, en </a:t>
            </a:r>
            <a:r>
              <a:rPr lang="fr-FR" dirty="0" smtClean="0"/>
              <a:t>conduisant </a:t>
            </a:r>
            <a:r>
              <a:rPr lang="fr-FR" dirty="0"/>
              <a:t>les élèves à appréhender la réalité des métiers et des formations professionnelles. </a:t>
            </a:r>
          </a:p>
        </p:txBody>
      </p:sp>
    </p:spTree>
    <p:extLst>
      <p:ext uri="{BB962C8B-B14F-4D97-AF65-F5344CB8AC3E}">
        <p14:creationId xmlns:p14="http://schemas.microsoft.com/office/powerpoint/2010/main" val="31764620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Découvrir ses centres d’intérêt et préparer son orientation</a:t>
            </a:r>
            <a:endParaRPr lang="fr-FR" dirty="0"/>
          </a:p>
        </p:txBody>
      </p:sp>
      <p:sp>
        <p:nvSpPr>
          <p:cNvPr id="3" name="Espace réservé du contenu 2"/>
          <p:cNvSpPr>
            <a:spLocks noGrp="1"/>
          </p:cNvSpPr>
          <p:nvPr>
            <p:ph idx="1"/>
          </p:nvPr>
        </p:nvSpPr>
        <p:spPr>
          <a:xfrm>
            <a:off x="677333" y="2160589"/>
            <a:ext cx="9073495" cy="4182022"/>
          </a:xfrm>
        </p:spPr>
        <p:txBody>
          <a:bodyPr>
            <a:noAutofit/>
          </a:bodyPr>
          <a:lstStyle/>
          <a:p>
            <a:pPr marL="0" indent="0">
              <a:buNone/>
            </a:pPr>
            <a:r>
              <a:rPr lang="fr-FR" sz="1600" dirty="0"/>
              <a:t>Chaque élève construit son projet d’orientation </a:t>
            </a:r>
            <a:r>
              <a:rPr lang="fr-FR" sz="1600" dirty="0" smtClean="0"/>
              <a:t>:</a:t>
            </a:r>
          </a:p>
          <a:p>
            <a:r>
              <a:rPr lang="fr-FR" sz="1600" dirty="0" smtClean="0"/>
              <a:t>À </a:t>
            </a:r>
            <a:r>
              <a:rPr lang="fr-FR" sz="1600" dirty="0"/>
              <a:t>partir des séquences de découverte </a:t>
            </a:r>
            <a:r>
              <a:rPr lang="fr-FR" sz="1600" dirty="0" smtClean="0"/>
              <a:t>professionnelle </a:t>
            </a:r>
            <a:r>
              <a:rPr lang="fr-FR" sz="1600" dirty="0"/>
              <a:t>avec les enseignants des domaines </a:t>
            </a:r>
            <a:r>
              <a:rPr lang="fr-FR" sz="1600" dirty="0" smtClean="0"/>
              <a:t>professionnels </a:t>
            </a:r>
            <a:r>
              <a:rPr lang="fr-FR" sz="1600" dirty="0"/>
              <a:t>du </a:t>
            </a:r>
            <a:r>
              <a:rPr lang="fr-FR" sz="1600" dirty="0" smtClean="0"/>
              <a:t>lycée</a:t>
            </a:r>
            <a:r>
              <a:rPr lang="fr-FR" sz="1600" dirty="0"/>
              <a:t>:</a:t>
            </a:r>
            <a:endParaRPr lang="fr-FR" sz="1600" dirty="0" smtClean="0"/>
          </a:p>
          <a:p>
            <a:pPr marL="0" indent="0">
              <a:buNone/>
            </a:pPr>
            <a:endParaRPr lang="fr-FR" sz="1600" dirty="0" smtClean="0"/>
          </a:p>
          <a:p>
            <a:pPr marL="0" indent="0">
              <a:buNone/>
            </a:pPr>
            <a:endParaRPr lang="fr-FR" sz="1600" dirty="0"/>
          </a:p>
          <a:p>
            <a:pPr marL="0" indent="0">
              <a:buNone/>
            </a:pPr>
            <a:endParaRPr lang="fr-FR" sz="1600" dirty="0" smtClean="0"/>
          </a:p>
          <a:p>
            <a:pPr marL="0" indent="0">
              <a:buNone/>
            </a:pPr>
            <a:endParaRPr lang="fr-FR" sz="1600" dirty="0"/>
          </a:p>
          <a:p>
            <a:r>
              <a:rPr lang="fr-FR" sz="1600" dirty="0" smtClean="0"/>
              <a:t>Avec 3 Stages d’initiation en milieu professionnel ( 1 période d’une semaine et 2 périodes de 2 semaines)</a:t>
            </a:r>
          </a:p>
          <a:p>
            <a:r>
              <a:rPr lang="fr-FR" sz="1600" dirty="0" smtClean="0"/>
              <a:t>En accompagnement personnalisé pris en charge par une équipe pluridisciplinaire,</a:t>
            </a:r>
          </a:p>
          <a:p>
            <a:r>
              <a:rPr lang="fr-FR" sz="1600" dirty="0" smtClean="0"/>
              <a:t>Au cours des visites d’entreprises,</a:t>
            </a:r>
          </a:p>
          <a:p>
            <a:r>
              <a:rPr lang="fr-FR" sz="1600" dirty="0" smtClean="0"/>
              <a:t>A l’occasion de mini-stages dans un autre lycée professionnel.</a:t>
            </a:r>
            <a:endParaRPr lang="fr-FR" sz="1600" dirty="0"/>
          </a:p>
        </p:txBody>
      </p:sp>
      <p:pic>
        <p:nvPicPr>
          <p:cNvPr id="4" name="Imag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5112" y="3275214"/>
            <a:ext cx="1501833" cy="1332461"/>
          </a:xfrm>
          <a:prstGeom prst="rect">
            <a:avLst/>
          </a:prstGeom>
        </p:spPr>
      </p:pic>
      <p:pic>
        <p:nvPicPr>
          <p:cNvPr id="5" name="Imag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94601" y="3188650"/>
            <a:ext cx="2700112" cy="1419026"/>
          </a:xfrm>
          <a:prstGeom prst="rect">
            <a:avLst/>
          </a:prstGeom>
        </p:spPr>
      </p:pic>
      <p:pic>
        <p:nvPicPr>
          <p:cNvPr id="6" name="Imag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24325" y="3275213"/>
            <a:ext cx="2060032" cy="1441161"/>
          </a:xfrm>
          <a:prstGeom prst="rect">
            <a:avLst/>
          </a:prstGeom>
        </p:spPr>
      </p:pic>
      <p:pic>
        <p:nvPicPr>
          <p:cNvPr id="7" name="Image 6"/>
          <p:cNvPicPr>
            <a:picLocks noChangeAspect="1"/>
          </p:cNvPicPr>
          <p:nvPr/>
        </p:nvPicPr>
        <p:blipFill>
          <a:blip r:embed="rId5"/>
          <a:stretch>
            <a:fillRect/>
          </a:stretch>
        </p:blipFill>
        <p:spPr>
          <a:xfrm>
            <a:off x="7509459" y="3188651"/>
            <a:ext cx="2100054" cy="1341786"/>
          </a:xfrm>
          <a:prstGeom prst="rect">
            <a:avLst/>
          </a:prstGeom>
        </p:spPr>
      </p:pic>
    </p:spTree>
    <p:extLst>
      <p:ext uri="{BB962C8B-B14F-4D97-AF65-F5344CB8AC3E}">
        <p14:creationId xmlns:p14="http://schemas.microsoft.com/office/powerpoint/2010/main" val="22866961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Admission</a:t>
            </a:r>
            <a:endParaRPr lang="fr-FR" dirty="0"/>
          </a:p>
        </p:txBody>
      </p:sp>
      <p:sp>
        <p:nvSpPr>
          <p:cNvPr id="3" name="Espace réservé du contenu 2"/>
          <p:cNvSpPr>
            <a:spLocks noGrp="1"/>
          </p:cNvSpPr>
          <p:nvPr>
            <p:ph idx="1"/>
          </p:nvPr>
        </p:nvSpPr>
        <p:spPr/>
        <p:txBody>
          <a:bodyPr/>
          <a:lstStyle/>
          <a:p>
            <a:r>
              <a:rPr lang="fr-FR" dirty="0" smtClean="0"/>
              <a:t>Les </a:t>
            </a:r>
            <a:r>
              <a:rPr lang="fr-FR" dirty="0"/>
              <a:t>élèves, avec l'accord de leurs représentants légaux, souhaitant entrer dans une 3ème « prépa-métiers » effectueront une demande auprès de leur chef d'établissement scolaire en fin de 4ème. </a:t>
            </a:r>
          </a:p>
        </p:txBody>
      </p:sp>
    </p:spTree>
    <p:extLst>
      <p:ext uri="{BB962C8B-B14F-4D97-AF65-F5344CB8AC3E}">
        <p14:creationId xmlns:p14="http://schemas.microsoft.com/office/powerpoint/2010/main" val="19811632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Enseignements</a:t>
            </a:r>
            <a:endParaRPr lang="fr-FR" dirty="0"/>
          </a:p>
        </p:txBody>
      </p:sp>
      <p:pic>
        <p:nvPicPr>
          <p:cNvPr id="3" name="Image 2"/>
          <p:cNvPicPr>
            <a:picLocks noChangeAspect="1"/>
          </p:cNvPicPr>
          <p:nvPr/>
        </p:nvPicPr>
        <p:blipFill>
          <a:blip r:embed="rId2"/>
          <a:stretch>
            <a:fillRect/>
          </a:stretch>
        </p:blipFill>
        <p:spPr>
          <a:xfrm>
            <a:off x="2949071" y="1869209"/>
            <a:ext cx="3351151" cy="4699000"/>
          </a:xfrm>
          <a:prstGeom prst="rect">
            <a:avLst/>
          </a:prstGeom>
        </p:spPr>
      </p:pic>
      <p:sp>
        <p:nvSpPr>
          <p:cNvPr id="5" name="Espace réservé du contenu 4"/>
          <p:cNvSpPr>
            <a:spLocks noGrp="1"/>
          </p:cNvSpPr>
          <p:nvPr>
            <p:ph idx="1"/>
          </p:nvPr>
        </p:nvSpPr>
        <p:spPr>
          <a:xfrm>
            <a:off x="677334" y="1695797"/>
            <a:ext cx="8596668" cy="4872412"/>
          </a:xfrm>
        </p:spPr>
        <p:txBody>
          <a:bodyPr/>
          <a:lstStyle/>
          <a:p>
            <a:pPr marL="0" indent="0">
              <a:buNone/>
            </a:pPr>
            <a:endParaRPr lang="fr-FR" dirty="0"/>
          </a:p>
          <a:p>
            <a:pPr marL="0" indent="0">
              <a:buNone/>
            </a:pPr>
            <a:endParaRPr lang="fr-FR" dirty="0" smtClean="0"/>
          </a:p>
          <a:p>
            <a:pPr marL="0" indent="0">
              <a:buNone/>
            </a:pPr>
            <a:endParaRPr lang="fr-FR" dirty="0"/>
          </a:p>
          <a:p>
            <a:pPr marL="0" indent="0">
              <a:buNone/>
            </a:pPr>
            <a:endParaRPr lang="fr-FR" dirty="0" smtClean="0"/>
          </a:p>
          <a:p>
            <a:pPr marL="0" indent="0">
              <a:buNone/>
            </a:pPr>
            <a:endParaRPr lang="fr-FR" dirty="0"/>
          </a:p>
          <a:p>
            <a:pPr marL="0" indent="0">
              <a:buNone/>
            </a:pPr>
            <a:endParaRPr lang="fr-FR" dirty="0" smtClean="0"/>
          </a:p>
          <a:p>
            <a:pPr marL="0" indent="0">
              <a:buNone/>
            </a:pPr>
            <a:endParaRPr lang="fr-FR" dirty="0"/>
          </a:p>
          <a:p>
            <a:pPr marL="0" indent="0">
              <a:buNone/>
            </a:pPr>
            <a:endParaRPr lang="fr-FR" dirty="0" smtClean="0"/>
          </a:p>
          <a:p>
            <a:pPr marL="0" indent="0">
              <a:buNone/>
            </a:pPr>
            <a:endParaRPr lang="fr-FR" dirty="0"/>
          </a:p>
          <a:p>
            <a:pPr marL="0" indent="0">
              <a:buNone/>
            </a:pPr>
            <a:endParaRPr lang="fr-FR" dirty="0" smtClean="0"/>
          </a:p>
          <a:p>
            <a:pPr marL="0" indent="0">
              <a:buNone/>
            </a:pPr>
            <a:endParaRPr lang="fr-FR" dirty="0" smtClean="0"/>
          </a:p>
        </p:txBody>
      </p:sp>
    </p:spTree>
    <p:extLst>
      <p:ext uri="{BB962C8B-B14F-4D97-AF65-F5344CB8AC3E}">
        <p14:creationId xmlns:p14="http://schemas.microsoft.com/office/powerpoint/2010/main" val="45229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a:xfrm>
            <a:off x="677334" y="609600"/>
            <a:ext cx="8596668" cy="1676400"/>
          </a:xfrm>
        </p:spPr>
        <p:txBody>
          <a:bodyPr>
            <a:normAutofit fontScale="90000"/>
          </a:bodyPr>
          <a:lstStyle/>
          <a:p>
            <a:r>
              <a:rPr lang="fr-FR" dirty="0" smtClean="0"/>
              <a:t>A la fin de l’année, chaque élève passe le diplôme national du brevet série professionnelle.</a:t>
            </a:r>
            <a:endParaRPr lang="fr-FR" dirty="0"/>
          </a:p>
        </p:txBody>
      </p:sp>
    </p:spTree>
    <p:extLst>
      <p:ext uri="{BB962C8B-B14F-4D97-AF65-F5344CB8AC3E}">
        <p14:creationId xmlns:p14="http://schemas.microsoft.com/office/powerpoint/2010/main" val="13148364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endParaRPr lang="fr-FR"/>
          </a:p>
        </p:txBody>
      </p:sp>
    </p:spTree>
    <p:extLst>
      <p:ext uri="{BB962C8B-B14F-4D97-AF65-F5344CB8AC3E}">
        <p14:creationId xmlns:p14="http://schemas.microsoft.com/office/powerpoint/2010/main" val="1094227684"/>
      </p:ext>
    </p:extLst>
  </p:cSld>
  <p:clrMapOvr>
    <a:masterClrMapping/>
  </p:clrMapOvr>
</p:sld>
</file>

<file path=ppt/theme/theme1.xml><?xml version="1.0" encoding="utf-8"?>
<a:theme xmlns:a="http://schemas.openxmlformats.org/drawingml/2006/main" name="Facette">
  <a:themeElements>
    <a:clrScheme name="Facette">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te">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te">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65</TotalTime>
  <Words>376</Words>
  <Application>Microsoft Office PowerPoint</Application>
  <PresentationFormat>Grand écran</PresentationFormat>
  <Paragraphs>41</Paragraphs>
  <Slides>9</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9</vt:i4>
      </vt:variant>
    </vt:vector>
  </HeadingPairs>
  <TitlesOfParts>
    <vt:vector size="13" baseType="lpstr">
      <vt:lpstr>Arial</vt:lpstr>
      <vt:lpstr>Trebuchet MS</vt:lpstr>
      <vt:lpstr>Wingdings 3</vt:lpstr>
      <vt:lpstr>Facette</vt:lpstr>
      <vt:lpstr>3ème « Prépa-Métiers »</vt:lpstr>
      <vt:lpstr>Présentation générale</vt:lpstr>
      <vt:lpstr>Poursuites d’études</vt:lpstr>
      <vt:lpstr>Les objectifs</vt:lpstr>
      <vt:lpstr>Découvrir ses centres d’intérêt et préparer son orientation</vt:lpstr>
      <vt:lpstr>Admission</vt:lpstr>
      <vt:lpstr>Enseignements</vt:lpstr>
      <vt:lpstr>A la fin de l’année, chaque élève passe le diplôme national du brevet série professionnelle.</vt:lpstr>
      <vt:lpstr>Présentation PowerPoint</vt:lpstr>
    </vt:vector>
  </TitlesOfParts>
  <Company>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3ème « Prépa-Métiers »</dc:title>
  <dc:creator>profil</dc:creator>
  <cp:lastModifiedBy>cdt1</cp:lastModifiedBy>
  <cp:revision>9</cp:revision>
  <dcterms:created xsi:type="dcterms:W3CDTF">2021-03-25T12:46:58Z</dcterms:created>
  <dcterms:modified xsi:type="dcterms:W3CDTF">2021-03-25T14:28:22Z</dcterms:modified>
</cp:coreProperties>
</file>